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5A13-FF63-4572-B8D2-8D4818F9F597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710B-0C29-4216-8FDC-C576E9F43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80;&#1082;&#1080;&#1090;&#1072;\Desktop\yiruma_-_river_flows_in_you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XoM4sKVm2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yiruma_-_river_flows_in_you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KNxntO6TG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928670"/>
            <a:ext cx="3643338" cy="4286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1500174"/>
            <a:ext cx="35004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Я рисую солнышко - маме подарю.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Потому что мамочку очень я люблю!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Поздравляю с праздником и желаю ей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Чтобы была счастлива, смеялась веселей,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Чтоб не уставала и не знала бед,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Чтоб была счастливой самой на весь белый свет!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Говорю тебе спасибо, мамочка моя!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Если бы не ты, родная, не было б меня!</a:t>
            </a:r>
          </a:p>
          <a:p>
            <a:endParaRPr lang="ru-RU" dirty="0"/>
          </a:p>
        </p:txBody>
      </p:sp>
    </p:spTree>
  </p:cSld>
  <p:clrMapOvr>
    <a:masterClrMapping/>
  </p:clrMapOvr>
  <p:transition advTm="13275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2X6X5_TzQm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071546"/>
            <a:ext cx="4429156" cy="3929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0694" y="1500174"/>
            <a:ext cx="30003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Batang" pitchFamily="18" charset="-127"/>
                <a:ea typeface="Batang" pitchFamily="18" charset="-127"/>
              </a:rPr>
              <a:t>Люблю тебя, милая мама!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Смогла ты мне жизнь подарить,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И если б не ты, дорогая,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Меня бы могло и не быть!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Бесценная, милая мама,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Тебя я люблю больше всех,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Улыбку и милые руки,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Волшебный и искренний смех!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Тепло ты мне даришь и радость,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И ласку, и нежность свою,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Спасибо тебе, моя мама!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Тебя больше всех я люблю!</a:t>
            </a:r>
          </a:p>
          <a:p>
            <a:r>
              <a:rPr lang="ru-RU" sz="1600" b="1" dirty="0">
                <a:latin typeface="Batang" pitchFamily="18" charset="-127"/>
                <a:ea typeface="Batang" pitchFamily="18" charset="-127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1184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tfuD9jUVBX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71546"/>
            <a:ext cx="4286280" cy="435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0694" y="1214422"/>
            <a:ext cx="3071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Batang" pitchFamily="18" charset="-127"/>
                <a:ea typeface="Batang" pitchFamily="18" charset="-127"/>
              </a:rPr>
              <a:t>Хочу, чтоб солнце ноября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Согрело, мамочка тебя!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С днем Матери, моя родная,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Мой самый близкий человек!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Здоровья я тебе желаю,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Живи подольше – целый век!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Спасибо за нежные руки и голос,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Спасибо за то, что ты рядом всегда!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И пусть седина чуть подкрасила волос -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В любви, в материнстве твоя красота!</a:t>
            </a:r>
          </a:p>
          <a:p>
            <a:endParaRPr lang="ru-RU" dirty="0"/>
          </a:p>
        </p:txBody>
      </p:sp>
    </p:spTree>
  </p:cSld>
  <p:clrMapOvr>
    <a:masterClrMapping/>
  </p:clrMapOvr>
  <p:transition advTm="11264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EXWocytct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28604"/>
            <a:ext cx="3357586" cy="5286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2066" y="1000108"/>
            <a:ext cx="3357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Batang" pitchFamily="18" charset="-127"/>
                <a:ea typeface="Batang" pitchFamily="18" charset="-127"/>
              </a:rPr>
              <a:t>Я не знаю другого слова.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Чтобы так ласкала слух.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Повторю его снова и снова,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Извините, что голос глух.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Это слово мы первым учили.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С этим словом до смерти живём,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И когда сгущаются тучи,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обязательно маму зовём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мама, мама моя дорогая.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Самый верный и любящий друг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Я всем сердцем своим ощущаю,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Теплоту твоих ласковых рук.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Эти руки меня водили,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с детских лет до зрелой поры.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Эти руки меня защищали. 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От болезней ударов судьбы.</a:t>
            </a:r>
          </a:p>
          <a:p>
            <a:endParaRPr lang="ru-RU" sz="1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Tm="13338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870F7HDmz2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85794"/>
            <a:ext cx="3571900" cy="4786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1357298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Мама – в целом мире слов не хватит,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Чтоб за все тебя благодарить.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За бессонные моменты у кровати,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за слезы горькие обид.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За поддержку и твою заботу, 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Воспитанья первые шаги,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за каждую нелегкую субботу,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Что ты посвящала нам одним.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За улыбку, греющую сердце,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За объятия любимых рук,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Мамочка – ты лучше всех на свете!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Героиня, Женщина и Друг.</a:t>
            </a:r>
          </a:p>
        </p:txBody>
      </p:sp>
    </p:spTree>
  </p:cSld>
  <p:clrMapOvr>
    <a:masterClrMapping/>
  </p:clrMapOvr>
  <p:transition advTm="13105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PtXqaZUnlK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85794"/>
            <a:ext cx="4071966" cy="4500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818" y="2071678"/>
            <a:ext cx="3286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Самый лучший человек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Для ребенка Мама.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С самых ранних юных лет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Для меня ты Ангел.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Пусть сердечко не болит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За детей проделки.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Чтоб не знать тебе обид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И печалей мелких.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Я с Днем Матери тебя,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Поздравляю, Мама!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Счастья, радости, тепла,</a:t>
            </a:r>
          </a:p>
          <a:p>
            <a:pPr fontAlgn="base"/>
            <a:r>
              <a:rPr lang="ru-RU" b="1" dirty="0">
                <a:latin typeface="Batang" pitchFamily="18" charset="-127"/>
                <a:ea typeface="Batang" pitchFamily="18" charset="-127"/>
              </a:rPr>
              <a:t>Всех свершений планов</a:t>
            </a:r>
          </a:p>
          <a:p>
            <a:endParaRPr lang="ru-RU" dirty="0"/>
          </a:p>
        </p:txBody>
      </p:sp>
    </p:spTree>
  </p:cSld>
  <p:clrMapOvr>
    <a:masterClrMapping/>
  </p:clrMapOvr>
  <p:transition advTm="13135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Zoex3875C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714356"/>
            <a:ext cx="3714776" cy="457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1357298"/>
            <a:ext cx="32861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Batang" pitchFamily="18" charset="-127"/>
                <a:ea typeface="Batang" pitchFamily="18" charset="-127"/>
              </a:rPr>
              <a:t>За то, что жизнью одарила,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Что терпелива и добра!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Что на вниманье и заботу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Ты удивительно щедра!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За то, что сердцем своим чутким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Ты согреваешь каждый миг!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За то, что даришь беззаветно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Души своей святой родник!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За то, что делишь радость шутки,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Что ценишь помощь и успех!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Пусть Бог пошлет тебе здоровья,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Побольше счастья, долгих лет!</a:t>
            </a:r>
          </a:p>
          <a:p>
            <a:r>
              <a:rPr lang="ru-RU" sz="1600" b="1" dirty="0">
                <a:latin typeface="Batang" pitchFamily="18" charset="-127"/>
                <a:ea typeface="Batang" pitchFamily="18" charset="-127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13416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shs3TyPkI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857232"/>
            <a:ext cx="3357586" cy="4786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1214422"/>
            <a:ext cx="3786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Перед тобой, моя родная,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Всю жизнь мы в неоплаченном долгу,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не сказать тебе об этом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Сейчас я, мама, не могу: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Любви твоей нам не измерить, 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Добра не взвесить никогда,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Не сосчитать всех слов хороших,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Которые находишь ты всегда.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Не хватит всех богатств на свете,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Чтоб рассчитались мы с тобой,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Всего вернуть не могут дети – 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Взамен любви твоей большой…</a:t>
            </a:r>
          </a:p>
        </p:txBody>
      </p:sp>
    </p:spTree>
  </p:cSld>
  <p:clrMapOvr>
    <a:masterClrMapping/>
  </p:clrMapOvr>
  <p:transition advTm="13228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nDJAD-F0Nv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14356"/>
            <a:ext cx="3786214" cy="4857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628" y="928670"/>
            <a:ext cx="35004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Дорогая мамочка, мамуля,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Хорошо, что праздник мамы есть.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Я тебя люблю, моя родная,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Всех твоих достоинств и не счесть.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 жизни ты защита и опора,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От ненастий бережёшь меня,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Любишь без оглядок и укоров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согрета вся тобой семья.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Пожелать хочу тебе здоровья,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Чтоб тревог никто не доставлял.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Ты – одна такая в целом свете,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Мамочка любимая моя!</a:t>
            </a:r>
          </a:p>
        </p:txBody>
      </p:sp>
    </p:spTree>
  </p:cSld>
  <p:clrMapOvr>
    <a:masterClrMapping/>
  </p:clrMapOvr>
  <p:transition advTm="13572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wba2yriqA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071546"/>
            <a:ext cx="4143404" cy="435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1785926"/>
            <a:ext cx="30003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Хочу тебя поздравить, мама,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Всегда ты будешь самой-самой,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Тебя люблю и уважаю,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лишь одно я точно знаю –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Что только мама не предаст,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руку помощи подаст.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Тебе здоровья я желаю,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с днем прекрасным поздравляю!</a:t>
            </a:r>
          </a:p>
        </p:txBody>
      </p:sp>
    </p:spTree>
  </p:cSld>
  <p:clrMapOvr>
    <a:masterClrMapping/>
  </p:clrMapOvr>
  <p:transition advTm="19017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а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pic>
        <p:nvPicPr>
          <p:cNvPr id="4" name="Содержимое 3" descr="T4TrOppdkv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714356"/>
            <a:ext cx="3571900" cy="4071966"/>
          </a:xfrm>
        </p:spPr>
      </p:pic>
      <p:sp>
        <p:nvSpPr>
          <p:cNvPr id="9" name="TextBox 8"/>
          <p:cNvSpPr txBox="1"/>
          <p:nvPr/>
        </p:nvSpPr>
        <p:spPr>
          <a:xfrm>
            <a:off x="5143504" y="1142984"/>
            <a:ext cx="29289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Batang" pitchFamily="18" charset="-127"/>
                <a:ea typeface="Batang" pitchFamily="18" charset="-127"/>
              </a:rPr>
              <a:t>Мамочка любимая,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Самая красивая,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Нежная и милая!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Добрая, любимая!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В праздник самых лучших мам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Улыбайся</a:t>
            </a:r>
            <a:r>
              <a:rPr lang="ru-RU" b="1" i="1" dirty="0">
                <a:latin typeface="Batang" pitchFamily="18" charset="-127"/>
                <a:ea typeface="Batang" pitchFamily="18" charset="-127"/>
              </a:rPr>
              <a:t>, смейся ты!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Я тебе цветочки дам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Необычной красоты!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И скажу тебе спасибо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За заботу и любовь!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Мамочка, живи счастливо!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Буду я всегда с тобой!</a:t>
            </a:r>
          </a:p>
          <a:p>
            <a:endParaRPr lang="ru-RU" dirty="0"/>
          </a:p>
        </p:txBody>
      </p:sp>
    </p:spTree>
  </p:cSld>
  <p:clrMapOvr>
    <a:masterClrMapping/>
  </p:clrMapOvr>
  <p:transition advTm="18377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sOeMDx2md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142984"/>
            <a:ext cx="3857652" cy="4357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1571612"/>
            <a:ext cx="3071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День матери – праздник великий, святой –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Сегодня проходит по свету.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Сегодня весь мир поклоняется той,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Которой счастливее нету,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Кто ночи не спал и покой наш берег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Кто сильный и праведный самый,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Наш друг и товарищ, врач и педагог…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С Днем матери, милая мама!</a:t>
            </a:r>
          </a:p>
        </p:txBody>
      </p:sp>
    </p:spTree>
  </p:cSld>
  <p:clrMapOvr>
    <a:masterClrMapping/>
  </p:clrMapOvr>
  <p:transition advTm="13416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R9r7V1h2uU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642918"/>
            <a:ext cx="3571900" cy="5000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2071678"/>
            <a:ext cx="35004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Мамочка, любимая, родная,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Солнышко, ромашка, василек,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Что мне пожелать тебе не знаю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 этот замечательный денек,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Пожелаю радости и счастья,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Мира и удачи на твой век,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Чтобы сердце не рвалось на части,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Милый мой, родной мой, человек!</a:t>
            </a:r>
          </a:p>
        </p:txBody>
      </p:sp>
    </p:spTree>
  </p:cSld>
  <p:clrMapOvr>
    <a:masterClrMapping/>
  </p:clrMapOvr>
  <p:transition advTm="12386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ungsuhChe" pitchFamily="49" charset="-127"/>
                <a:ea typeface="GungsuhChe" pitchFamily="49" charset="-127"/>
              </a:rPr>
              <a:t>МЫ ВАС ОЧЕНЬ ЛЮБИМ!!!</a:t>
            </a:r>
            <a:endParaRPr lang="ru-RU" dirty="0"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ransition advTm="13837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050" name="Picture 2" descr="C:\Users\Никита\Desktop\AvpGC96gRI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00108"/>
            <a:ext cx="2714644" cy="4286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1571612"/>
            <a:ext cx="4143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Первое слово ребенка —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Мама. Как ласково ты,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Нас укрываешь с пеленок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Пледом своей доброты.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Мягкие, теплые руки.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Голос и ласковый взгляд,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Греют в минуты разлуки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возвращают назад.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Вместе с моим поздравленьем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Я приношу тебе вновь,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 этот волнующий праздник —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Сердце свое и любовь.</a:t>
            </a:r>
          </a:p>
          <a:p>
            <a:endParaRPr lang="ru-RU" dirty="0"/>
          </a:p>
        </p:txBody>
      </p:sp>
    </p:spTree>
  </p:cSld>
  <p:clrMapOvr>
    <a:masterClrMapping/>
  </p:clrMapOvr>
  <p:transition advTm="16022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074" name="Picture 2" descr="C:\Users\Никита\Desktop\IMG_8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4572032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8" y="2500306"/>
            <a:ext cx="34289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Batang" pitchFamily="18" charset="-127"/>
                <a:ea typeface="Batang" pitchFamily="18" charset="-127"/>
              </a:rPr>
              <a:t>Любимая, милая мама!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Ты — лучик среди темноты,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И не описать мне словами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Всё то, что дарила мне ты.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В день матери нежно, стихами,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Поздравить тебя я хочу.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А позже приеду с цветами,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Их маме любимой вручу.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Храни себя, ты — мое счастье!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И очень ты мне дорога.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В моменты по жизни ненастья</a:t>
            </a:r>
            <a:br>
              <a:rPr lang="ru-RU" sz="1600" b="1" dirty="0">
                <a:latin typeface="Batang" pitchFamily="18" charset="-127"/>
                <a:ea typeface="Batang" pitchFamily="18" charset="-127"/>
              </a:rPr>
            </a:br>
            <a:r>
              <a:rPr lang="ru-RU" sz="1600" b="1" dirty="0">
                <a:latin typeface="Batang" pitchFamily="18" charset="-127"/>
                <a:ea typeface="Batang" pitchFamily="18" charset="-127"/>
              </a:rPr>
              <a:t>Мы вместе пройдем все снега.</a:t>
            </a:r>
          </a:p>
          <a:p>
            <a:endParaRPr lang="ru-RU" sz="14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Tm="15835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zENUihMIyq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500174"/>
            <a:ext cx="3429024" cy="314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9190" y="1643050"/>
            <a:ext cx="371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Все со мной согласны дети: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Я сказать почту за честь,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Что мы все живем на свете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Потому, что мамы есть!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Вам спасибо за терпенье,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За любовь к нам каждый миг,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За отсутствие сомненья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В детях собственных своих…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За заботливые руки 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И за яблочный пирог…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Мама! Нет с тобою скуки!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Мама! Ты мой детский бог!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Да пребудет главным самым 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В этом мире слово «мама»!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Qj7NtciwNF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4000528" cy="3857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2643182"/>
            <a:ext cx="33575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atang" pitchFamily="18" charset="-127"/>
                <a:ea typeface="Batang" pitchFamily="18" charset="-127"/>
              </a:rPr>
              <a:t>Мамочка моя родная,</a:t>
            </a:r>
            <a:br>
              <a:rPr lang="ru-RU" sz="2000" b="1" dirty="0">
                <a:latin typeface="Batang" pitchFamily="18" charset="-127"/>
                <a:ea typeface="Batang" pitchFamily="18" charset="-127"/>
              </a:rPr>
            </a:br>
            <a:r>
              <a:rPr lang="ru-RU" sz="2000" b="1" dirty="0">
                <a:latin typeface="Batang" pitchFamily="18" charset="-127"/>
                <a:ea typeface="Batang" pitchFamily="18" charset="-127"/>
              </a:rPr>
              <a:t>Я люблю тебя безмерно!</a:t>
            </a:r>
            <a:br>
              <a:rPr lang="ru-RU" sz="2000" b="1" dirty="0">
                <a:latin typeface="Batang" pitchFamily="18" charset="-127"/>
                <a:ea typeface="Batang" pitchFamily="18" charset="-127"/>
              </a:rPr>
            </a:br>
            <a:r>
              <a:rPr lang="ru-RU" sz="2000" b="1" dirty="0">
                <a:latin typeface="Batang" pitchFamily="18" charset="-127"/>
                <a:ea typeface="Batang" pitchFamily="18" charset="-127"/>
              </a:rPr>
              <a:t>И тебе желаю счастья </a:t>
            </a:r>
            <a:br>
              <a:rPr lang="ru-RU" sz="2000" b="1" dirty="0">
                <a:latin typeface="Batang" pitchFamily="18" charset="-127"/>
                <a:ea typeface="Batang" pitchFamily="18" charset="-127"/>
              </a:rPr>
            </a:br>
            <a:r>
              <a:rPr lang="ru-RU" sz="2000" b="1" dirty="0">
                <a:latin typeface="Batang" pitchFamily="18" charset="-127"/>
                <a:ea typeface="Batang" pitchFamily="18" charset="-127"/>
              </a:rPr>
              <a:t>И здоровья непременно!</a:t>
            </a:r>
            <a:br>
              <a:rPr lang="ru-RU" sz="2000" b="1" dirty="0">
                <a:latin typeface="Batang" pitchFamily="18" charset="-127"/>
                <a:ea typeface="Batang" pitchFamily="18" charset="-127"/>
              </a:rPr>
            </a:br>
            <a:r>
              <a:rPr lang="ru-RU" sz="2000" b="1" dirty="0">
                <a:latin typeface="Batang" pitchFamily="18" charset="-127"/>
                <a:ea typeface="Batang" pitchFamily="18" charset="-127"/>
              </a:rPr>
              <a:t>А еще тебе желаю</a:t>
            </a:r>
            <a:br>
              <a:rPr lang="ru-RU" sz="2000" b="1" dirty="0">
                <a:latin typeface="Batang" pitchFamily="18" charset="-127"/>
                <a:ea typeface="Batang" pitchFamily="18" charset="-127"/>
              </a:rPr>
            </a:br>
            <a:r>
              <a:rPr lang="ru-RU" sz="2000" b="1" dirty="0">
                <a:latin typeface="Batang" pitchFamily="18" charset="-127"/>
                <a:ea typeface="Batang" pitchFamily="18" charset="-127"/>
              </a:rPr>
              <a:t>Много добрых теплых дней,</a:t>
            </a:r>
            <a:br>
              <a:rPr lang="ru-RU" sz="2000" b="1" dirty="0">
                <a:latin typeface="Batang" pitchFamily="18" charset="-127"/>
                <a:ea typeface="Batang" pitchFamily="18" charset="-127"/>
              </a:rPr>
            </a:br>
            <a:r>
              <a:rPr lang="ru-RU" sz="2000" b="1" dirty="0">
                <a:latin typeface="Batang" pitchFamily="18" charset="-127"/>
                <a:ea typeface="Batang" pitchFamily="18" charset="-127"/>
              </a:rPr>
              <a:t>Чтобы ты как можно дольше</a:t>
            </a:r>
            <a:br>
              <a:rPr lang="ru-RU" sz="2000" b="1" dirty="0">
                <a:latin typeface="Batang" pitchFamily="18" charset="-127"/>
                <a:ea typeface="Batang" pitchFamily="18" charset="-127"/>
              </a:rPr>
            </a:br>
            <a:r>
              <a:rPr lang="ru-RU" sz="2000" b="1" dirty="0">
                <a:latin typeface="Batang" pitchFamily="18" charset="-127"/>
                <a:ea typeface="Batang" pitchFamily="18" charset="-127"/>
              </a:rPr>
              <a:t>Радовала нас - детей</a:t>
            </a:r>
          </a:p>
        </p:txBody>
      </p:sp>
    </p:spTree>
  </p:cSld>
  <p:clrMapOvr>
    <a:masterClrMapping/>
  </p:clrMapOvr>
  <p:transition advTm="11544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EwBDc7W24T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14356"/>
            <a:ext cx="3500462" cy="4786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1142984"/>
            <a:ext cx="371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Мама, для меня на этом свете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Знаешь, человека нет роднее,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Я сегодня встану на рассвете,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словами теплыми согрею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Твое сердце. Ведь мое, я знаю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Ты с любовью грела с самого рожденья,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Мама, я люблю тебя, родная!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хочу, чтоб в это воскресенье,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всегда все было, как ты хочешь,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Пусть тебя согреют эти строчки!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14431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qslJNpanzy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928670"/>
            <a:ext cx="3500462" cy="4643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2857496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Ты, мама, моя лучшая подруга!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И от тебя секретов просто нет,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Мы столько знаем друг о друге,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Ведь вместе мы уж много лет.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Сегодня, мама, праздник твой,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За все хорошее тебя благодарю,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Пускай в душе твоей царит покой,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Здоровья, счастья, я тебя люблю!</a:t>
            </a:r>
          </a:p>
          <a:p>
            <a:endParaRPr lang="ru-RU" dirty="0"/>
          </a:p>
        </p:txBody>
      </p:sp>
    </p:spTree>
  </p:cSld>
  <p:clrMapOvr>
    <a:masterClrMapping/>
  </p:clrMapOvr>
  <p:transition advTm="1145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V0vbdbneUK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71480"/>
            <a:ext cx="3571882" cy="5000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90" y="1142984"/>
            <a:ext cx="4071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tang" pitchFamily="18" charset="-127"/>
                <a:ea typeface="Batang" pitchFamily="18" charset="-127"/>
              </a:rPr>
              <a:t>Мама – сокровище наше бесценное,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Главный источник любви и тепла,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Точка опоры – всегда неизменная...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Та, что всю жизнь свою нам отдала!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Рады ее мы поздравить в День Матери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Высказать чувства – их нету сильней!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Как бы мы дни своей жизни не тратили,</a:t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>Сердце всегда возвращается к ней!</a:t>
            </a:r>
          </a:p>
          <a:p>
            <a:endParaRPr lang="ru-RU" dirty="0"/>
          </a:p>
        </p:txBody>
      </p:sp>
    </p:spTree>
  </p:cSld>
  <p:clrMapOvr>
    <a:masterClrMapping/>
  </p:clrMapOvr>
  <p:transition advTm="15303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172</Words>
  <Application>Microsoft Office PowerPoint</Application>
  <PresentationFormat>Экран (4:3)</PresentationFormat>
  <Paragraphs>35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МЫ ВАС ОЧЕНЬ ЛЮБИМ!!!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18</cp:revision>
  <dcterms:created xsi:type="dcterms:W3CDTF">2015-11-25T16:45:55Z</dcterms:created>
  <dcterms:modified xsi:type="dcterms:W3CDTF">2015-11-26T16:43:51Z</dcterms:modified>
</cp:coreProperties>
</file>